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0.png"/><Relationship Id="rId3" Type="http://schemas.openxmlformats.org/officeDocument/2006/relationships/image" Target="../media/image36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35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5" Type="http://schemas.openxmlformats.org/officeDocument/2006/relationships/image" Target="../media/image42.png"/><Relationship Id="rId10" Type="http://schemas.openxmlformats.org/officeDocument/2006/relationships/image" Target="../media/image65.png"/><Relationship Id="rId4" Type="http://schemas.openxmlformats.org/officeDocument/2006/relationships/image" Target="../media/image11.png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gif"/><Relationship Id="rId3" Type="http://schemas.openxmlformats.org/officeDocument/2006/relationships/image" Target="../media/image27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36.png"/><Relationship Id="rId16" Type="http://schemas.openxmlformats.org/officeDocument/2006/relationships/image" Target="../media/image8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0.png"/><Relationship Id="rId3" Type="http://schemas.openxmlformats.org/officeDocument/2006/relationships/image" Target="../media/image36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35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5" Type="http://schemas.openxmlformats.org/officeDocument/2006/relationships/image" Target="../media/image42.png"/><Relationship Id="rId10" Type="http://schemas.openxmlformats.org/officeDocument/2006/relationships/image" Target="../media/image65.png"/><Relationship Id="rId4" Type="http://schemas.openxmlformats.org/officeDocument/2006/relationships/image" Target="../media/image11.png"/><Relationship Id="rId9" Type="http://schemas.openxmlformats.org/officeDocument/2006/relationships/image" Target="../media/image64.png"/><Relationship Id="rId1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gi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79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gif"/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jp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7.png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0.pn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0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3893" y="-124851"/>
            <a:ext cx="18633500" cy="10535416"/>
            <a:chOff x="-173893" y="-124851"/>
            <a:chExt cx="18633500" cy="10535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3893" y="-124851"/>
              <a:ext cx="18633500" cy="105354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175" y="2066950"/>
            <a:ext cx="14900400" cy="7143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8458" y="4597040"/>
                <a:ext cx="23819048" cy="850476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8072"/>
                <a:ext cx="19200000" cy="906666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39449" y="2200744"/>
            <a:ext cx="606816" cy="778047"/>
            <a:chOff x="8839449" y="2200744"/>
            <a:chExt cx="606816" cy="77804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84395" y="1845073"/>
              <a:ext cx="1219048" cy="156190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39449" y="2200744"/>
              <a:ext cx="606816" cy="77804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76798" y="5488499"/>
            <a:ext cx="7152426" cy="4939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3062" y="-4248370"/>
            <a:ext cx="11512051" cy="18782455"/>
            <a:chOff x="3373062" y="-4248370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73062" y="-4248370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0579" y="6116390"/>
            <a:ext cx="9304190" cy="1997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83359" y="2021164"/>
            <a:ext cx="9318996" cy="3450209"/>
            <a:chOff x="4483359" y="2021164"/>
            <a:chExt cx="9318996" cy="34502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83359" y="2021164"/>
              <a:ext cx="9318996" cy="1555351"/>
              <a:chOff x="4483359" y="2021164"/>
              <a:chExt cx="9318996" cy="15553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83359" y="2021164"/>
                <a:ext cx="9318996" cy="15553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83359" y="3918993"/>
              <a:ext cx="9318996" cy="1552381"/>
              <a:chOff x="4483359" y="3918993"/>
              <a:chExt cx="9318996" cy="155238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83359" y="3918993"/>
                <a:ext cx="9318996" cy="15523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91" y="3412396"/>
              <a:ext cx="29419048" cy="105047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9480" y="-1169766"/>
              <a:ext cx="35628571" cy="168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47022" y="4341040"/>
            <a:ext cx="11768178" cy="1186197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60900" y="7290390"/>
            <a:ext cx="6569849" cy="3455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71469" y="-277941"/>
            <a:ext cx="12203643" cy="951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88151" y="-4263608"/>
            <a:ext cx="10709412" cy="18782455"/>
            <a:chOff x="3788151" y="-4263608"/>
            <a:chExt cx="10709412" cy="187824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63608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015" y="3927333"/>
            <a:ext cx="3765193" cy="2431049"/>
            <a:chOff x="1104015" y="3927333"/>
            <a:chExt cx="3765193" cy="2431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015" y="3927333"/>
              <a:ext cx="3765193" cy="2431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0156" y="1494698"/>
            <a:ext cx="3765193" cy="2431049"/>
            <a:chOff x="11996265" y="1496283"/>
            <a:chExt cx="3765193" cy="2431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6265" y="1496283"/>
              <a:ext cx="3765193" cy="2431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56656" y="1496283"/>
            <a:ext cx="3765193" cy="2431049"/>
            <a:chOff x="6856656" y="1496283"/>
            <a:chExt cx="3765193" cy="24310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6656" y="1496283"/>
              <a:ext cx="3765193" cy="24310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52716" y="2491707"/>
            <a:ext cx="1832983" cy="1155983"/>
            <a:chOff x="3952716" y="2491707"/>
            <a:chExt cx="1832983" cy="115598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110921" y="2491707"/>
              <a:ext cx="1674778" cy="437033"/>
              <a:chOff x="4110921" y="2491707"/>
              <a:chExt cx="1674778" cy="43703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10921" y="2491707"/>
                <a:ext cx="1674778" cy="43703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666468" y="2961177"/>
              <a:ext cx="972761" cy="400265"/>
              <a:chOff x="3666468" y="2961177"/>
              <a:chExt cx="972761" cy="40026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3666468" y="2961177"/>
                <a:ext cx="972761" cy="40026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952716" y="7285071"/>
            <a:ext cx="1832983" cy="1155983"/>
            <a:chOff x="3952716" y="7285071"/>
            <a:chExt cx="1832983" cy="115598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110921" y="8004022"/>
              <a:ext cx="1674778" cy="437033"/>
              <a:chOff x="4110921" y="8004022"/>
              <a:chExt cx="1674778" cy="43703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4110921" y="8004022"/>
                <a:ext cx="1674778" cy="43703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666468" y="7571319"/>
              <a:ext cx="972761" cy="400265"/>
              <a:chOff x="3666468" y="7571319"/>
              <a:chExt cx="972761" cy="40026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3666468" y="7571319"/>
                <a:ext cx="972761" cy="40026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211746" y="2491707"/>
            <a:ext cx="1180205" cy="440202"/>
            <a:chOff x="10707563" y="2491707"/>
            <a:chExt cx="1180205" cy="4402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7563" y="2491707"/>
              <a:ext cx="1180205" cy="44020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5575" y="6587856"/>
            <a:ext cx="2267119" cy="5781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2200" y="4194529"/>
            <a:ext cx="2398802" cy="5781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16982" y="4279706"/>
            <a:ext cx="2126120" cy="5781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6600" y="9375071"/>
            <a:ext cx="2267119" cy="57812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9" y="3776768"/>
            <a:ext cx="5044021" cy="273217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90" y="1380577"/>
            <a:ext cx="5037065" cy="272841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156" y="1246770"/>
            <a:ext cx="5042989" cy="274462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24" y="6586042"/>
            <a:ext cx="5033236" cy="2726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91" y="3412396"/>
              <a:ext cx="29419048" cy="105047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81645" y="3102763"/>
            <a:ext cx="17809524" cy="8406095"/>
            <a:chOff x="-1581645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481385" y="-1169766"/>
              <a:ext cx="35628571" cy="168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81645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47022" y="4341040"/>
            <a:ext cx="11891741" cy="1186197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60900" y="7290390"/>
            <a:ext cx="6569849" cy="3455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54315" y="-95094"/>
            <a:ext cx="11553323" cy="7718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3178" y="14939"/>
            <a:ext cx="18776992" cy="10324818"/>
            <a:chOff x="-273178" y="14939"/>
            <a:chExt cx="18776992" cy="103248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738963" y="483000"/>
              <a:ext cx="10320267" cy="9388696"/>
              <a:chOff x="-738963" y="483000"/>
              <a:chExt cx="10320267" cy="93886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-738963" y="483000"/>
                <a:ext cx="10320267" cy="93886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647258" y="483200"/>
              <a:ext cx="10324818" cy="9388296"/>
              <a:chOff x="8647258" y="483200"/>
              <a:chExt cx="10324818" cy="93882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8647258" y="483200"/>
                <a:ext cx="10324818" cy="938829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2396" y="5689763"/>
            <a:ext cx="2413412" cy="650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4595" y="5731071"/>
            <a:ext cx="2249432" cy="6501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1875" y="7056946"/>
            <a:ext cx="5255996" cy="15745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54370" y="7168054"/>
            <a:ext cx="5993628" cy="7999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" y="173950"/>
            <a:ext cx="8925134" cy="48344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28" y="173950"/>
            <a:ext cx="9005794" cy="4878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5639" y="14939"/>
            <a:ext cx="18776992" cy="10324818"/>
            <a:chOff x="-245639" y="14939"/>
            <a:chExt cx="18776992" cy="103248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711424" y="483000"/>
              <a:ext cx="10320267" cy="9388696"/>
              <a:chOff x="-711424" y="483000"/>
              <a:chExt cx="10320267" cy="93886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-711424" y="483000"/>
                <a:ext cx="10320267" cy="93886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674797" y="483200"/>
              <a:ext cx="10324818" cy="9388296"/>
              <a:chOff x="8674797" y="483200"/>
              <a:chExt cx="10324818" cy="93882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8674797" y="483200"/>
                <a:ext cx="10324818" cy="938829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7474" y="5607451"/>
            <a:ext cx="2413413" cy="6501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1979" y="5607451"/>
            <a:ext cx="2566919" cy="6501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2742" y="7338326"/>
            <a:ext cx="2786597" cy="7999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9361" y="7338326"/>
            <a:ext cx="2773264" cy="7999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7" y="231757"/>
            <a:ext cx="8640000" cy="46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"/>
          <a:stretch/>
        </p:blipFill>
        <p:spPr>
          <a:xfrm>
            <a:off x="9331569" y="231757"/>
            <a:ext cx="8640000" cy="46831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7" y="554706"/>
            <a:ext cx="3048000" cy="3385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4530" y="2638593"/>
            <a:ext cx="12978990" cy="74141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87348" y="2787996"/>
            <a:ext cx="7371665" cy="1599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2134" y="-3786983"/>
            <a:ext cx="9801447" cy="17859681"/>
            <a:chOff x="4242134" y="-3786983"/>
            <a:chExt cx="9801447" cy="17859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42134" y="-3786983"/>
              <a:ext cx="9801447" cy="17859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4091" y="2703477"/>
            <a:ext cx="2328399" cy="931360"/>
            <a:chOff x="1894091" y="2703477"/>
            <a:chExt cx="2328399" cy="931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091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57131" y="2703477"/>
            <a:ext cx="2328399" cy="931360"/>
            <a:chOff x="13757131" y="2703477"/>
            <a:chExt cx="2328399" cy="9313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7131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95800" y="2703477"/>
            <a:ext cx="2328399" cy="931360"/>
            <a:chOff x="5795800" y="2703477"/>
            <a:chExt cx="2328399" cy="9313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5800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5404" y="2689707"/>
            <a:ext cx="2328399" cy="931360"/>
            <a:chOff x="10065404" y="2689707"/>
            <a:chExt cx="2328399" cy="931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5404" y="2689707"/>
              <a:ext cx="2328399" cy="9313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1293" y="2637553"/>
            <a:ext cx="2265046" cy="11615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77584" y="2643129"/>
            <a:ext cx="2227618" cy="1161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9946" y="2645434"/>
            <a:ext cx="2246332" cy="11615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64939" y="2643129"/>
            <a:ext cx="2265691" cy="11615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5154" y="4366191"/>
            <a:ext cx="1613389" cy="27602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6307" y="4366191"/>
            <a:ext cx="1771031" cy="14081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39239" y="4379960"/>
            <a:ext cx="1234445" cy="20841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46864" y="4366191"/>
            <a:ext cx="1613389" cy="1408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4306" y="1309155"/>
            <a:ext cx="10528582" cy="43884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92373" y="3013498"/>
            <a:ext cx="8187430" cy="253643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982554" y="1368844"/>
            <a:ext cx="320607" cy="411076"/>
            <a:chOff x="8982554" y="1368844"/>
            <a:chExt cx="320607" cy="4110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6912" y="1177710"/>
              <a:ext cx="647619" cy="82857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2554" y="1368844"/>
              <a:ext cx="320607" cy="41107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44309" y="4783005"/>
            <a:ext cx="8701657" cy="4400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14456" y="4434432"/>
            <a:ext cx="11461756" cy="118619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31919" y="7493333"/>
            <a:ext cx="6569849" cy="34558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1810" y="235152"/>
            <a:ext cx="9716192" cy="5851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6229" y="6780166"/>
            <a:ext cx="8856350" cy="1997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7459" y="956947"/>
            <a:ext cx="8723257" cy="5145405"/>
            <a:chOff x="4767459" y="956947"/>
            <a:chExt cx="8723257" cy="51454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459" y="956947"/>
              <a:ext cx="8723257" cy="51454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6229" y="6732174"/>
            <a:ext cx="8635351" cy="1997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87634" y="1090379"/>
            <a:ext cx="7910446" cy="5171454"/>
            <a:chOff x="5187634" y="1090379"/>
            <a:chExt cx="7910446" cy="5171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7634" y="1090379"/>
              <a:ext cx="7910446" cy="51714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3062" y="-4248370"/>
            <a:ext cx="11512051" cy="18782455"/>
            <a:chOff x="3373062" y="-4248370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73062" y="-4248370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5195" y="6742009"/>
            <a:ext cx="8315589" cy="11065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948346"/>
            <a:ext cx="6171429" cy="4837462"/>
            <a:chOff x="6057143" y="948346"/>
            <a:chExt cx="6171429" cy="48374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948346"/>
              <a:ext cx="6171429" cy="48374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8739" y="5096105"/>
            <a:ext cx="11820062" cy="118619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11222" y="8100477"/>
            <a:ext cx="6569849" cy="34558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7786" y="235151"/>
            <a:ext cx="10898061" cy="5851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3062" y="-4248370"/>
            <a:ext cx="11512051" cy="18782455"/>
            <a:chOff x="3373062" y="-4248370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73062" y="-4248370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2460" y="7846978"/>
            <a:ext cx="8602155" cy="11065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8364" y="1300347"/>
            <a:ext cx="7941447" cy="5956085"/>
            <a:chOff x="5158364" y="1300347"/>
            <a:chExt cx="7941447" cy="59560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8364" y="1300347"/>
              <a:ext cx="7941447" cy="59560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403</cp:lastModifiedBy>
  <cp:revision>3</cp:revision>
  <dcterms:created xsi:type="dcterms:W3CDTF">2021-06-16T11:25:43Z</dcterms:created>
  <dcterms:modified xsi:type="dcterms:W3CDTF">2021-06-16T04:24:43Z</dcterms:modified>
</cp:coreProperties>
</file>